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embeddedFontLst>
    <p:embeddedFont>
      <p:font typeface="Raleway ExtraBold" pitchFamily="2" charset="0"/>
      <p:bold r:id="rId13"/>
      <p:boldItalic r:id="rId14"/>
    </p:embeddedFont>
    <p:embeddedFont>
      <p:font typeface="Raleway Light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00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434e3ca4b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6434e3ca4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58416" y="308112"/>
            <a:ext cx="8627166" cy="45918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62818" y="3268226"/>
            <a:ext cx="8018363" cy="121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Raleway ExtraBold"/>
              <a:buNone/>
              <a:defRPr sz="53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5486400" y="4574237"/>
            <a:ext cx="2133600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697686" y="4724400"/>
            <a:ext cx="446414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100"/>
              <a:buFont typeface="Raleway ExtraBold"/>
              <a:buNone/>
              <a:defRPr sz="1100" b="1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84654" y="4673875"/>
            <a:ext cx="379193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4654" y="4673875"/>
            <a:ext cx="379193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390734" y="379877"/>
            <a:ext cx="8362531" cy="43837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CCEFE-DA4C-BD97-2977-40A10F31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4EB45-EDDE-BF16-021F-93EE064A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2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/>
        </p:nvSpPr>
        <p:spPr>
          <a:xfrm>
            <a:off x="0" y="2627500"/>
            <a:ext cx="9144001" cy="1097736"/>
          </a:xfrm>
          <a:prstGeom prst="rect">
            <a:avLst/>
          </a:prstGeom>
          <a:solidFill>
            <a:srgbClr val="D5E5F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Name (Font Size = 24)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Members (Font Size = 16, Comma Separated)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and section (Font Size = 12)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BEF56-0952-2F58-6800-44E79E042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390" y="356735"/>
            <a:ext cx="4753638" cy="2000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/>
        </p:nvSpPr>
        <p:spPr>
          <a:xfrm>
            <a:off x="2451860" y="559324"/>
            <a:ext cx="42402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2838943" y="2310140"/>
            <a:ext cx="32977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 Introduction of Team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pictures with full name and class</a:t>
            </a:r>
            <a:endParaRPr dirty="0"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730565" y="4673875"/>
            <a:ext cx="287371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926483" y="458760"/>
            <a:ext cx="7462026" cy="72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FBB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0F7FBB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  <a:r>
              <a:rPr lang="en-US" sz="35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Statement!</a:t>
            </a:r>
            <a:endParaRPr sz="3500" b="0" i="0" u="none" strike="noStrike" cap="none" dirty="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1915072" y="2076234"/>
            <a:ext cx="531368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50 words + visuals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Font Size = 14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Max. Font Size = 40</a:t>
            </a:r>
            <a:endParaRPr dirty="0"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730565" y="4673875"/>
            <a:ext cx="287371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936643" y="397800"/>
            <a:ext cx="7462026" cy="72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FBB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0F7FBB"/>
                </a:solidFill>
                <a:latin typeface="Arial"/>
                <a:ea typeface="Arial"/>
                <a:cs typeface="Arial"/>
                <a:sym typeface="Arial"/>
              </a:rPr>
              <a:t>The proposed solution!</a:t>
            </a:r>
            <a:endParaRPr sz="3500" b="0" i="0" u="none" strike="noStrike" cap="none" dirty="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915072" y="1919114"/>
            <a:ext cx="531368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50 words + visuals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Font Size = 14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Max. Font Size = 40</a:t>
            </a:r>
            <a:endParaRPr dirty="0"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730565" y="4673875"/>
            <a:ext cx="287371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916904" y="448602"/>
            <a:ext cx="7462026" cy="86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How the </a:t>
            </a:r>
            <a:r>
              <a:rPr lang="en-US" sz="2500" b="1" i="0" u="none" strike="noStrike" cap="none" dirty="0">
                <a:solidFill>
                  <a:srgbClr val="0F7FBB"/>
                </a:solidFill>
                <a:latin typeface="Arial"/>
                <a:ea typeface="Arial"/>
                <a:cs typeface="Arial"/>
                <a:sym typeface="Arial"/>
              </a:rPr>
              <a:t>solution </a:t>
            </a:r>
            <a:r>
              <a:rPr lang="en-US" sz="2500" b="1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2500" b="1" i="0" u="none" strike="noStrike" cap="none" dirty="0">
                <a:solidFill>
                  <a:srgbClr val="0F7FBB"/>
                </a:solidFill>
                <a:latin typeface="Arial"/>
                <a:ea typeface="Arial"/>
                <a:cs typeface="Arial"/>
                <a:sym typeface="Arial"/>
              </a:rPr>
              <a:t>idea works</a:t>
            </a:r>
            <a:r>
              <a:rPr lang="en-US" sz="2500" b="1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2500" b="1" i="0" u="none" strike="noStrike" cap="none" dirty="0">
                <a:solidFill>
                  <a:srgbClr val="0F7FB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(The working model / design)</a:t>
            </a:r>
            <a:endParaRPr dirty="0"/>
          </a:p>
        </p:txBody>
      </p:sp>
      <p:sp>
        <p:nvSpPr>
          <p:cNvPr id="64" name="Google Shape;64;p10"/>
          <p:cNvSpPr txBox="1"/>
          <p:nvPr/>
        </p:nvSpPr>
        <p:spPr>
          <a:xfrm>
            <a:off x="1915073" y="1878474"/>
            <a:ext cx="531368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50 words + visuals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Font Size = 14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Max. Font Size = 40</a:t>
            </a:r>
            <a:endParaRPr dirty="0"/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730565" y="4673875"/>
            <a:ext cx="287371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840900" y="460557"/>
            <a:ext cx="7462026" cy="58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What makes the </a:t>
            </a:r>
            <a:r>
              <a:rPr lang="en-US" sz="2600" b="1" i="0" u="none" strike="noStrike" cap="none" dirty="0">
                <a:solidFill>
                  <a:srgbClr val="0F7FBB"/>
                </a:solidFill>
                <a:latin typeface="Arial"/>
                <a:ea typeface="Arial"/>
                <a:cs typeface="Arial"/>
                <a:sym typeface="Arial"/>
              </a:rPr>
              <a:t>idea great</a:t>
            </a:r>
            <a:r>
              <a:rPr lang="en-US" sz="2600" b="1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73" name="Google Shape;73;p11"/>
          <p:cNvSpPr txBox="1"/>
          <p:nvPr/>
        </p:nvSpPr>
        <p:spPr>
          <a:xfrm>
            <a:off x="1793153" y="1888634"/>
            <a:ext cx="531368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50 words + Visuals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Font Size = 14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Max. Font Size = 40</a:t>
            </a:r>
            <a:endParaRPr dirty="0"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730565" y="4673875"/>
            <a:ext cx="287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810425" y="462582"/>
            <a:ext cx="746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424242"/>
                </a:solidFill>
              </a:rPr>
              <a:t>Revenue </a:t>
            </a:r>
            <a:r>
              <a:rPr lang="en-US" sz="2600" b="1" dirty="0">
                <a:solidFill>
                  <a:schemeClr val="accent1"/>
                </a:solidFill>
              </a:rPr>
              <a:t>Model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1793153" y="1888634"/>
            <a:ext cx="5313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50 words + Visuals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Font Size = 14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Max. Font Size = 40</a:t>
            </a:r>
            <a:endParaRPr dirty="0"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30565" y="4673875"/>
            <a:ext cx="287371" cy="38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300"/>
              <a:buFont typeface="Raleway ExtraBold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0" y="2116818"/>
            <a:ext cx="9144000" cy="1015630"/>
          </a:xfrm>
          <a:prstGeom prst="rect">
            <a:avLst/>
          </a:prstGeom>
          <a:solidFill>
            <a:srgbClr val="D5E5F2"/>
          </a:solidFill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668" y="90040"/>
            <a:ext cx="1692378" cy="109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815" y="-39909"/>
            <a:ext cx="1087185" cy="108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livia template">
  <a:themeElements>
    <a:clrScheme name="Olivi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ivia template">
  <a:themeElements>
    <a:clrScheme name="Olivi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159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Raleway ExtraBold</vt:lpstr>
      <vt:lpstr>Arial</vt:lpstr>
      <vt:lpstr>Helvetica Neue</vt:lpstr>
      <vt:lpstr>Raleway Light</vt:lpstr>
      <vt:lpstr>Olivia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DSLab</dc:creator>
  <cp:lastModifiedBy>Senior Lab</cp:lastModifiedBy>
  <cp:revision>5</cp:revision>
  <dcterms:modified xsi:type="dcterms:W3CDTF">2024-12-12T08:33:31Z</dcterms:modified>
</cp:coreProperties>
</file>